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_rels/slideLayout37.xml.rels" ContentType="application/vnd.openxmlformats-package.relationships+xml"/>
  <Override PartName="/ppt/slideLayouts/_rels/slideLayout12.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33.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39.xml.rels" ContentType="application/vnd.openxmlformats-package.relationships+xml"/>
  <Override PartName="/ppt/slideLayouts/_rels/slideLayout14.xml.rels" ContentType="application/vnd.openxmlformats-package.relationships+xml"/>
  <Override PartName="/ppt/slideLayouts/_rels/slideLayout25.xml.rels" ContentType="application/vnd.openxmlformats-package.relationships+xml"/>
  <Override PartName="/ppt/slideLayouts/_rels/slideLayout48.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46.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44.xml.rels" ContentType="application/vnd.openxmlformats-package.relationships+xml"/>
  <Override PartName="/ppt/slideLayouts/_rels/slideLayout1.xml.rels" ContentType="application/vnd.openxmlformats-package.relationships+xml"/>
  <Override PartName="/ppt/slideLayouts/_rels/slideLayout42.xml.rels" ContentType="application/vnd.openxmlformats-package.relationships+xml"/>
  <Override PartName="/ppt/slideLayouts/_rels/slideLayout40.xml.rels" ContentType="application/vnd.openxmlformats-package.relationships+xml"/>
  <Override PartName="/ppt/slideLayouts/_rels/slideLayout29.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7.xml.rels" ContentType="application/vnd.openxmlformats-package.relationships+xml"/>
  <Override PartName="/ppt/slideLayouts/_rels/slideLayout38.xml.rels" ContentType="application/vnd.openxmlformats-package.relationships+xml"/>
  <Override PartName="/ppt/slideLayouts/_rels/slideLayout13.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34.xml.rels" ContentType="application/vnd.openxmlformats-package.relationships+xml"/>
  <Override PartName="/ppt/slideLayouts/_rels/slideLayout32.xml.rels" ContentType="application/vnd.openxmlformats-package.relationships+xml"/>
  <Override PartName="/ppt/slideLayouts/_rels/slideLayout30.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15.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47.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4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43.xml.rels" ContentType="application/vnd.openxmlformats-package.relationships+xml"/>
  <Override PartName="/ppt/slideLayouts/_rels/slideLayout41.xml.rels" ContentType="application/vnd.openxmlformats-package.relationships+xml"/>
  <Override PartName="/ppt/slideLayouts/_rels/slideLayout28.xml.rels" ContentType="application/vnd.openxmlformats-package.relationships+xml"/>
  <Override PartName="/ppt/slideLayouts/_rels/slideLayout8.xml.rels" ContentType="application/vnd.openxmlformats-package.relationships+xml"/>
  <Override PartName="/ppt/slideLayouts/_rels/slideLayout6.xml.rels" ContentType="application/vnd.openxmlformats-package.relationships+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22.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Layouts/slideLayout15.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1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19.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9.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theme/theme4.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27"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28"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30"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31"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32"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33"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35"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36" name="PlaceHolder 3"/>
          <p:cNvSpPr>
            <a:spLocks noGrp="1"/>
          </p:cNvSpPr>
          <p:nvPr>
            <p:ph type="body"/>
          </p:nvPr>
        </p:nvSpPr>
        <p:spPr>
          <a:xfrm>
            <a:off x="4673520" y="1600200"/>
            <a:ext cx="4015440" cy="215820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3"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5"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7"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48"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52"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53"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54"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56"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57"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58"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0"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61"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62"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4"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65"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7"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68"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69"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70"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72"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73" name="PlaceHolder 3"/>
          <p:cNvSpPr>
            <a:spLocks noGrp="1"/>
          </p:cNvSpPr>
          <p:nvPr>
            <p:ph type="body"/>
          </p:nvPr>
        </p:nvSpPr>
        <p:spPr>
          <a:xfrm>
            <a:off x="4673520" y="1600200"/>
            <a:ext cx="4015440" cy="2158200"/>
          </a:xfrm>
          <a:prstGeom prst="rect">
            <a:avLst/>
          </a:prstGeom>
        </p:spPr>
        <p:txBody>
          <a:bodyPr bIns="0" lIns="0" rIns="0" tIns="0" wrap="none"/>
          <a:p>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80"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82"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84"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85"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8"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87"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89"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90"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91"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93"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94"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95"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97"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98"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99"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01"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102"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04"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105"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106"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107"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09"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110" name="PlaceHolder 3"/>
          <p:cNvSpPr>
            <a:spLocks noGrp="1"/>
          </p:cNvSpPr>
          <p:nvPr>
            <p:ph type="body"/>
          </p:nvPr>
        </p:nvSpPr>
        <p:spPr>
          <a:xfrm>
            <a:off x="4673520" y="1600200"/>
            <a:ext cx="4015440" cy="2158200"/>
          </a:xfrm>
          <a:prstGeom prst="rect">
            <a:avLst/>
          </a:prstGeom>
        </p:spPr>
        <p:txBody>
          <a:bodyPr bIns="0" lIns="0" rIns="0" tIns="0" wrap="none"/>
          <a:p>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18"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20"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0"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11"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22"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123"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25"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27"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128"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129"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31"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132"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133"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35"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136"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137"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39"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140"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42"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143"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144"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145"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47"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148" name="PlaceHolder 3"/>
          <p:cNvSpPr>
            <a:spLocks noGrp="1"/>
          </p:cNvSpPr>
          <p:nvPr>
            <p:ph type="body"/>
          </p:nvPr>
        </p:nvSpPr>
        <p:spPr>
          <a:xfrm>
            <a:off x="4673520" y="1600200"/>
            <a:ext cx="4015440" cy="215820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5"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16"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17"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9"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20"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21"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23"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24"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25"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p>
            <a:pPr algn="ctr">
              <a:lnSpc>
                <a:spcPct val="100000"/>
              </a:lnSpc>
            </a:pPr>
            <a:r>
              <a:rPr lang="ru-RU" sz="4400">
                <a:solidFill>
                  <a:srgbClr val="000000"/>
                </a:solidFill>
                <a:latin typeface="Calibri"/>
              </a:rPr>
              <a:t>Для правки текста заголовка щелкните мышьюОбразец заголовка</a:t>
            </a:r>
            <a:endParaRPr/>
          </a:p>
        </p:txBody>
      </p:sp>
      <p:sp>
        <p:nvSpPr>
          <p:cNvPr id="1" name="PlaceHolder 2"/>
          <p:cNvSpPr>
            <a:spLocks noGrp="1"/>
          </p:cNvSpPr>
          <p:nvPr>
            <p:ph type="dt"/>
          </p:nvPr>
        </p:nvSpPr>
        <p:spPr>
          <a:xfrm>
            <a:off x="457200" y="6356520"/>
            <a:ext cx="2133360" cy="364680"/>
          </a:xfrm>
          <a:prstGeom prst="rect">
            <a:avLst/>
          </a:prstGeom>
        </p:spPr>
        <p:txBody>
          <a:bodyPr anchor="ctr"/>
          <a:p>
            <a:pPr>
              <a:lnSpc>
                <a:spcPct val="100000"/>
              </a:lnSpc>
            </a:pPr>
            <a:r>
              <a:rPr lang="ru-RU" sz="1200">
                <a:solidFill>
                  <a:srgbClr val="8b8b8b"/>
                </a:solidFill>
                <a:latin typeface="Calibri"/>
              </a:rPr>
              <a:t>2.12.13</a:t>
            </a:r>
            <a:endParaRPr/>
          </a:p>
        </p:txBody>
      </p:sp>
      <p:sp>
        <p:nvSpPr>
          <p:cNvPr id="2" name="PlaceHolder 3"/>
          <p:cNvSpPr>
            <a:spLocks noGrp="1"/>
          </p:cNvSpPr>
          <p:nvPr>
            <p:ph type="ftr"/>
          </p:nvPr>
        </p:nvSpPr>
        <p:spPr>
          <a:xfrm>
            <a:off x="3124080" y="6356520"/>
            <a:ext cx="2895120" cy="364680"/>
          </a:xfrm>
          <a:prstGeom prst="rect">
            <a:avLst/>
          </a:prstGeom>
        </p:spPr>
        <p:txBody>
          <a:bodyPr anchor="ctr"/>
          <a:p>
            <a:endParaRPr/>
          </a:p>
        </p:txBody>
      </p:sp>
      <p:sp>
        <p:nvSpPr>
          <p:cNvPr id="3" name="PlaceHolder 4"/>
          <p:cNvSpPr>
            <a:spLocks noGrp="1"/>
          </p:cNvSpPr>
          <p:nvPr>
            <p:ph type="sldNum"/>
          </p:nvPr>
        </p:nvSpPr>
        <p:spPr>
          <a:xfrm>
            <a:off x="6553080" y="6356520"/>
            <a:ext cx="2133360" cy="364680"/>
          </a:xfrm>
          <a:prstGeom prst="rect">
            <a:avLst/>
          </a:prstGeom>
        </p:spPr>
        <p:txBody>
          <a:bodyPr anchor="ctr"/>
          <a:p>
            <a:pPr algn="r">
              <a:lnSpc>
                <a:spcPct val="100000"/>
              </a:lnSpc>
            </a:pPr>
            <a:fld id="{4F544D78-83E6-4498-948B-27CEE1938A89}" type="slidenum">
              <a:rPr lang="ru-RU" sz="1200">
                <a:solidFill>
                  <a:srgbClr val="8b8b8b"/>
                </a:solidFill>
                <a:latin typeface="Calibri"/>
              </a:rPr>
              <a:t>&lt;номер&gt;</a:t>
            </a:fld>
            <a:endParaRPr/>
          </a:p>
        </p:txBody>
      </p:sp>
      <p:sp>
        <p:nvSpPr>
          <p:cNvPr id="4" name="PlaceHolder 5"/>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ru-RU" sz="4400">
                <a:solidFill>
                  <a:srgbClr val="000000"/>
                </a:solidFill>
                <a:latin typeface="Calibri"/>
              </a:rPr>
              <a:t>Для правки текста заголовка щелкните мышьюОбразец заголовка</a:t>
            </a:r>
            <a:endParaRPr/>
          </a:p>
        </p:txBody>
      </p:sp>
      <p:sp>
        <p:nvSpPr>
          <p:cNvPr id="38" name="PlaceHolder 2"/>
          <p:cNvSpPr>
            <a:spLocks noGrp="1"/>
          </p:cNvSpPr>
          <p:nvPr>
            <p:ph type="body"/>
          </p:nvPr>
        </p:nvSpPr>
        <p:spPr>
          <a:xfrm>
            <a:off x="457200" y="1600200"/>
            <a:ext cx="8229240" cy="4525560"/>
          </a:xfrm>
          <a:prstGeom prst="rect">
            <a:avLst/>
          </a:prstGeom>
        </p:spPr>
        <p:txBody>
          <a:bodyPr/>
          <a:p>
            <a:pPr>
              <a:buSzPct val="25000"/>
              <a:buFont typeface="StarSymbol"/>
              <a:buChar char=""/>
            </a:pPr>
            <a:r>
              <a:rPr lang="ru-RU" sz="3200">
                <a:solidFill>
                  <a:srgbClr val="000000"/>
                </a:solidFill>
                <a:latin typeface="Calibri"/>
              </a:rPr>
              <a:t>Для правки структуры щелкните мышью</a:t>
            </a:r>
            <a:endParaRPr/>
          </a:p>
          <a:p>
            <a:pPr lvl="1">
              <a:buSzPct val="25000"/>
              <a:buFont typeface="StarSymbol"/>
              <a:buChar char=""/>
            </a:pPr>
            <a:r>
              <a:rPr lang="ru-RU" sz="3200">
                <a:solidFill>
                  <a:srgbClr val="000000"/>
                </a:solidFill>
                <a:latin typeface="Calibri"/>
              </a:rPr>
              <a:t>Второй уровень структуры</a:t>
            </a:r>
            <a:endParaRPr/>
          </a:p>
          <a:p>
            <a:pPr lvl="2">
              <a:buSzPct val="25000"/>
              <a:buFont typeface="StarSymbol"/>
              <a:buChar char=""/>
            </a:pPr>
            <a:r>
              <a:rPr lang="ru-RU" sz="3200">
                <a:solidFill>
                  <a:srgbClr val="000000"/>
                </a:solidFill>
                <a:latin typeface="Calibri"/>
              </a:rPr>
              <a:t>Третий уровень структуры</a:t>
            </a:r>
            <a:endParaRPr/>
          </a:p>
          <a:p>
            <a:pPr lvl="3">
              <a:buSzPct val="25000"/>
              <a:buFont typeface="StarSymbol"/>
              <a:buChar char=""/>
            </a:pPr>
            <a:r>
              <a:rPr lang="ru-RU" sz="3200">
                <a:solidFill>
                  <a:srgbClr val="000000"/>
                </a:solidFill>
                <a:latin typeface="Calibri"/>
              </a:rPr>
              <a:t>Четвёртый уровень структуры</a:t>
            </a:r>
            <a:endParaRPr/>
          </a:p>
          <a:p>
            <a:pPr lvl="4">
              <a:buSzPct val="25000"/>
              <a:buFont typeface="StarSymbol"/>
              <a:buChar char=""/>
            </a:pPr>
            <a:r>
              <a:rPr lang="ru-RU" sz="3200">
                <a:solidFill>
                  <a:srgbClr val="000000"/>
                </a:solidFill>
                <a:latin typeface="Calibri"/>
              </a:rPr>
              <a:t>Пятый уровень структуры</a:t>
            </a:r>
            <a:endParaRPr/>
          </a:p>
          <a:p>
            <a:pPr lvl="5">
              <a:buSzPct val="25000"/>
              <a:buFont typeface="StarSymbol"/>
              <a:buChar char=""/>
            </a:pPr>
            <a:r>
              <a:rPr lang="ru-RU" sz="3200">
                <a:solidFill>
                  <a:srgbClr val="000000"/>
                </a:solidFill>
                <a:latin typeface="Calibri"/>
              </a:rPr>
              <a:t>Шестой уровень структуры</a:t>
            </a:r>
            <a:endParaRPr/>
          </a:p>
          <a:p>
            <a:pPr>
              <a:lnSpc>
                <a:spcPct val="100000"/>
              </a:lnSpc>
              <a:buFont typeface="Arial"/>
              <a:buChar char="•"/>
            </a:pPr>
            <a:r>
              <a:rPr lang="ru-RU" sz="3200">
                <a:solidFill>
                  <a:srgbClr val="000000"/>
                </a:solidFill>
                <a:latin typeface="Calibri"/>
              </a:rPr>
              <a:t>Седьмой уровень структурыОбразец текста</a:t>
            </a:r>
            <a:endParaRPr/>
          </a:p>
          <a:p>
            <a:pPr lvl="1">
              <a:lnSpc>
                <a:spcPct val="100000"/>
              </a:lnSpc>
              <a:buSzPct val="25000"/>
              <a:buFont typeface="StarSymbol"/>
              <a:buChar char=""/>
            </a:pPr>
            <a:r>
              <a:rPr lang="ru-RU" sz="2800">
                <a:solidFill>
                  <a:srgbClr val="000000"/>
                </a:solidFill>
                <a:latin typeface="Calibri"/>
              </a:rPr>
              <a:t>Второй уровень</a:t>
            </a:r>
            <a:endParaRPr/>
          </a:p>
          <a:p>
            <a:pPr lvl="2">
              <a:lnSpc>
                <a:spcPct val="100000"/>
              </a:lnSpc>
              <a:buSzPct val="25000"/>
              <a:buFont typeface="StarSymbol"/>
              <a:buChar char=""/>
            </a:pPr>
            <a:r>
              <a:rPr lang="ru-RU" sz="2400">
                <a:solidFill>
                  <a:srgbClr val="000000"/>
                </a:solidFill>
                <a:latin typeface="Calibri"/>
              </a:rPr>
              <a:t>Третий уровень</a:t>
            </a:r>
            <a:endParaRPr/>
          </a:p>
          <a:p>
            <a:pPr lvl="3">
              <a:lnSpc>
                <a:spcPct val="100000"/>
              </a:lnSpc>
              <a:buSzPct val="25000"/>
              <a:buFont typeface="StarSymbol"/>
              <a:buChar char=""/>
            </a:pPr>
            <a:r>
              <a:rPr lang="ru-RU" sz="2000">
                <a:solidFill>
                  <a:srgbClr val="000000"/>
                </a:solidFill>
                <a:latin typeface="Calibri"/>
              </a:rPr>
              <a:t>Четвертый уровень</a:t>
            </a:r>
            <a:endParaRPr/>
          </a:p>
          <a:p>
            <a:pPr lvl="4">
              <a:lnSpc>
                <a:spcPct val="100000"/>
              </a:lnSpc>
              <a:buSzPct val="25000"/>
              <a:buFont typeface="StarSymbol"/>
              <a:buChar char=""/>
            </a:pPr>
            <a:r>
              <a:rPr lang="ru-RU" sz="2000">
                <a:solidFill>
                  <a:srgbClr val="000000"/>
                </a:solidFill>
                <a:latin typeface="Calibri"/>
              </a:rPr>
              <a:t>Пятый уровень</a:t>
            </a:r>
            <a:endParaRPr/>
          </a:p>
        </p:txBody>
      </p:sp>
      <p:sp>
        <p:nvSpPr>
          <p:cNvPr id="39" name="PlaceHolder 3"/>
          <p:cNvSpPr>
            <a:spLocks noGrp="1"/>
          </p:cNvSpPr>
          <p:nvPr>
            <p:ph type="dt"/>
          </p:nvPr>
        </p:nvSpPr>
        <p:spPr>
          <a:xfrm>
            <a:off x="457200" y="6356520"/>
            <a:ext cx="2133360" cy="364680"/>
          </a:xfrm>
          <a:prstGeom prst="rect">
            <a:avLst/>
          </a:prstGeom>
        </p:spPr>
        <p:txBody>
          <a:bodyPr anchor="ctr"/>
          <a:p>
            <a:pPr>
              <a:lnSpc>
                <a:spcPct val="100000"/>
              </a:lnSpc>
            </a:pPr>
            <a:r>
              <a:rPr lang="ru-RU" sz="1200">
                <a:solidFill>
                  <a:srgbClr val="8b8b8b"/>
                </a:solidFill>
                <a:latin typeface="Calibri"/>
              </a:rPr>
              <a:t>2.12.13</a:t>
            </a:r>
            <a:endParaRPr/>
          </a:p>
        </p:txBody>
      </p:sp>
      <p:sp>
        <p:nvSpPr>
          <p:cNvPr id="40" name="PlaceHolder 4"/>
          <p:cNvSpPr>
            <a:spLocks noGrp="1"/>
          </p:cNvSpPr>
          <p:nvPr>
            <p:ph type="ftr"/>
          </p:nvPr>
        </p:nvSpPr>
        <p:spPr>
          <a:xfrm>
            <a:off x="3124080" y="6356520"/>
            <a:ext cx="2895120" cy="364680"/>
          </a:xfrm>
          <a:prstGeom prst="rect">
            <a:avLst/>
          </a:prstGeom>
        </p:spPr>
        <p:txBody>
          <a:bodyPr anchor="ctr"/>
          <a:p>
            <a:endParaRPr/>
          </a:p>
        </p:txBody>
      </p:sp>
      <p:sp>
        <p:nvSpPr>
          <p:cNvPr id="41" name="PlaceHolder 5"/>
          <p:cNvSpPr>
            <a:spLocks noGrp="1"/>
          </p:cNvSpPr>
          <p:nvPr>
            <p:ph type="sldNum"/>
          </p:nvPr>
        </p:nvSpPr>
        <p:spPr>
          <a:xfrm>
            <a:off x="6553080" y="6356520"/>
            <a:ext cx="2133360" cy="364680"/>
          </a:xfrm>
          <a:prstGeom prst="rect">
            <a:avLst/>
          </a:prstGeom>
        </p:spPr>
        <p:txBody>
          <a:bodyPr anchor="ctr"/>
          <a:p>
            <a:pPr algn="r">
              <a:lnSpc>
                <a:spcPct val="100000"/>
              </a:lnSpc>
            </a:pPr>
            <a:fld id="{417D12BF-740F-48AD-9AA2-78B6F4834043}" type="slidenum">
              <a:rPr lang="ru-RU" sz="1200">
                <a:solidFill>
                  <a:srgbClr val="8b8b8b"/>
                </a:solidFill>
                <a:latin typeface="Calibri"/>
              </a:rPr>
              <a:t>&lt;номер&gt;</a:t>
            </a:fld>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ru-RU" sz="4400">
                <a:solidFill>
                  <a:srgbClr val="000000"/>
                </a:solidFill>
                <a:latin typeface="Calibri"/>
              </a:rPr>
              <a:t>Для правки текста заголовка щелкните мышьюОбразец заголовка</a:t>
            </a:r>
            <a:endParaRPr/>
          </a:p>
        </p:txBody>
      </p:sp>
      <p:sp>
        <p:nvSpPr>
          <p:cNvPr id="75" name="PlaceHolder 2"/>
          <p:cNvSpPr>
            <a:spLocks noGrp="1"/>
          </p:cNvSpPr>
          <p:nvPr>
            <p:ph type="dt"/>
          </p:nvPr>
        </p:nvSpPr>
        <p:spPr>
          <a:xfrm>
            <a:off x="457200" y="6356520"/>
            <a:ext cx="2133360" cy="364680"/>
          </a:xfrm>
          <a:prstGeom prst="rect">
            <a:avLst/>
          </a:prstGeom>
        </p:spPr>
        <p:txBody>
          <a:bodyPr anchor="ctr"/>
          <a:p>
            <a:pPr>
              <a:lnSpc>
                <a:spcPct val="100000"/>
              </a:lnSpc>
            </a:pPr>
            <a:r>
              <a:rPr lang="ru-RU" sz="1200">
                <a:solidFill>
                  <a:srgbClr val="8b8b8b"/>
                </a:solidFill>
                <a:latin typeface="Calibri"/>
              </a:rPr>
              <a:t>2.12.13</a:t>
            </a:r>
            <a:endParaRPr/>
          </a:p>
        </p:txBody>
      </p:sp>
      <p:sp>
        <p:nvSpPr>
          <p:cNvPr id="76" name="PlaceHolder 3"/>
          <p:cNvSpPr>
            <a:spLocks noGrp="1"/>
          </p:cNvSpPr>
          <p:nvPr>
            <p:ph type="ftr"/>
          </p:nvPr>
        </p:nvSpPr>
        <p:spPr>
          <a:xfrm>
            <a:off x="3124080" y="6356520"/>
            <a:ext cx="2895120" cy="364680"/>
          </a:xfrm>
          <a:prstGeom prst="rect">
            <a:avLst/>
          </a:prstGeom>
        </p:spPr>
        <p:txBody>
          <a:bodyPr anchor="ctr"/>
          <a:p>
            <a:endParaRPr/>
          </a:p>
        </p:txBody>
      </p:sp>
      <p:sp>
        <p:nvSpPr>
          <p:cNvPr id="77" name="PlaceHolder 4"/>
          <p:cNvSpPr>
            <a:spLocks noGrp="1"/>
          </p:cNvSpPr>
          <p:nvPr>
            <p:ph type="sldNum"/>
          </p:nvPr>
        </p:nvSpPr>
        <p:spPr>
          <a:xfrm>
            <a:off x="6553080" y="6356520"/>
            <a:ext cx="2133360" cy="364680"/>
          </a:xfrm>
          <a:prstGeom prst="rect">
            <a:avLst/>
          </a:prstGeom>
        </p:spPr>
        <p:txBody>
          <a:bodyPr anchor="ctr"/>
          <a:p>
            <a:pPr algn="r">
              <a:lnSpc>
                <a:spcPct val="100000"/>
              </a:lnSpc>
            </a:pPr>
            <a:fld id="{7532814A-07DD-44F7-A15F-206C441FE47B}" type="slidenum">
              <a:rPr lang="ru-RU" sz="1200">
                <a:solidFill>
                  <a:srgbClr val="8b8b8b"/>
                </a:solidFill>
                <a:latin typeface="Calibri"/>
              </a:rPr>
              <a:t>&lt;номер&gt;</a:t>
            </a:fld>
            <a:endParaRPr/>
          </a:p>
        </p:txBody>
      </p:sp>
      <p:sp>
        <p:nvSpPr>
          <p:cNvPr id="78" name="PlaceHolder 5"/>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2880"/>
            <a:ext cx="3007800" cy="1161720"/>
          </a:xfrm>
          <a:prstGeom prst="rect">
            <a:avLst/>
          </a:prstGeom>
        </p:spPr>
        <p:txBody>
          <a:bodyPr anchor="b"/>
          <a:p>
            <a:pPr>
              <a:lnSpc>
                <a:spcPct val="100000"/>
              </a:lnSpc>
            </a:pPr>
            <a:r>
              <a:rPr b="1" lang="ru-RU" sz="2000">
                <a:solidFill>
                  <a:srgbClr val="000000"/>
                </a:solidFill>
                <a:latin typeface="Calibri"/>
              </a:rPr>
              <a:t>Для правки текста заголовка щелкните мышьюОбразец заголовка</a:t>
            </a:r>
            <a:endParaRPr/>
          </a:p>
        </p:txBody>
      </p:sp>
      <p:sp>
        <p:nvSpPr>
          <p:cNvPr id="112" name="PlaceHolder 2"/>
          <p:cNvSpPr>
            <a:spLocks noGrp="1"/>
          </p:cNvSpPr>
          <p:nvPr>
            <p:ph type="body"/>
          </p:nvPr>
        </p:nvSpPr>
        <p:spPr>
          <a:xfrm>
            <a:off x="3575160" y="272880"/>
            <a:ext cx="5111280" cy="5852880"/>
          </a:xfrm>
          <a:prstGeom prst="rect">
            <a:avLst/>
          </a:prstGeom>
        </p:spPr>
        <p:txBody>
          <a:bodyPr/>
          <a:p>
            <a:pPr>
              <a:buSzPct val="25000"/>
              <a:buFont typeface="StarSymbol"/>
              <a:buChar char=""/>
            </a:pPr>
            <a:r>
              <a:rPr lang="ru-RU" sz="3200">
                <a:solidFill>
                  <a:srgbClr val="000000"/>
                </a:solidFill>
                <a:latin typeface="Calibri"/>
              </a:rPr>
              <a:t>Для правки структуры щелкните мышью</a:t>
            </a:r>
            <a:endParaRPr/>
          </a:p>
          <a:p>
            <a:pPr lvl="1">
              <a:buSzPct val="25000"/>
              <a:buFont typeface="StarSymbol"/>
              <a:buChar char=""/>
            </a:pPr>
            <a:r>
              <a:rPr lang="ru-RU" sz="3200">
                <a:solidFill>
                  <a:srgbClr val="000000"/>
                </a:solidFill>
                <a:latin typeface="Calibri"/>
              </a:rPr>
              <a:t>Второй уровень структуры</a:t>
            </a:r>
            <a:endParaRPr/>
          </a:p>
          <a:p>
            <a:pPr lvl="2">
              <a:buSzPct val="25000"/>
              <a:buFont typeface="StarSymbol"/>
              <a:buChar char=""/>
            </a:pPr>
            <a:r>
              <a:rPr lang="ru-RU" sz="3200">
                <a:solidFill>
                  <a:srgbClr val="000000"/>
                </a:solidFill>
                <a:latin typeface="Calibri"/>
              </a:rPr>
              <a:t>Третий уровень структуры</a:t>
            </a:r>
            <a:endParaRPr/>
          </a:p>
          <a:p>
            <a:pPr lvl="3">
              <a:buSzPct val="25000"/>
              <a:buFont typeface="StarSymbol"/>
              <a:buChar char=""/>
            </a:pPr>
            <a:r>
              <a:rPr lang="ru-RU" sz="3200">
                <a:solidFill>
                  <a:srgbClr val="000000"/>
                </a:solidFill>
                <a:latin typeface="Calibri"/>
              </a:rPr>
              <a:t>Четвёртый уровень структуры</a:t>
            </a:r>
            <a:endParaRPr/>
          </a:p>
          <a:p>
            <a:pPr lvl="4">
              <a:buSzPct val="25000"/>
              <a:buFont typeface="StarSymbol"/>
              <a:buChar char=""/>
            </a:pPr>
            <a:r>
              <a:rPr lang="ru-RU" sz="3200">
                <a:solidFill>
                  <a:srgbClr val="000000"/>
                </a:solidFill>
                <a:latin typeface="Calibri"/>
              </a:rPr>
              <a:t>Пятый уровень структуры</a:t>
            </a:r>
            <a:endParaRPr/>
          </a:p>
          <a:p>
            <a:pPr lvl="5">
              <a:buSzPct val="25000"/>
              <a:buFont typeface="StarSymbol"/>
              <a:buChar char=""/>
            </a:pPr>
            <a:r>
              <a:rPr lang="ru-RU" sz="3200">
                <a:solidFill>
                  <a:srgbClr val="000000"/>
                </a:solidFill>
                <a:latin typeface="Calibri"/>
              </a:rPr>
              <a:t>Шестой уровень структуры</a:t>
            </a:r>
            <a:endParaRPr/>
          </a:p>
          <a:p>
            <a:pPr>
              <a:lnSpc>
                <a:spcPct val="100000"/>
              </a:lnSpc>
              <a:buFont typeface="Arial"/>
              <a:buChar char="•"/>
            </a:pPr>
            <a:r>
              <a:rPr lang="ru-RU" sz="3200">
                <a:solidFill>
                  <a:srgbClr val="000000"/>
                </a:solidFill>
                <a:latin typeface="Calibri"/>
              </a:rPr>
              <a:t>Седьмой уровень структурыОбразец текста</a:t>
            </a:r>
            <a:endParaRPr/>
          </a:p>
          <a:p>
            <a:pPr lvl="1">
              <a:lnSpc>
                <a:spcPct val="100000"/>
              </a:lnSpc>
              <a:buSzPct val="25000"/>
              <a:buFont typeface="StarSymbol"/>
              <a:buChar char=""/>
            </a:pPr>
            <a:r>
              <a:rPr lang="ru-RU" sz="2800">
                <a:solidFill>
                  <a:srgbClr val="000000"/>
                </a:solidFill>
                <a:latin typeface="Calibri"/>
              </a:rPr>
              <a:t>Второй уровень</a:t>
            </a:r>
            <a:endParaRPr/>
          </a:p>
          <a:p>
            <a:pPr lvl="2">
              <a:lnSpc>
                <a:spcPct val="100000"/>
              </a:lnSpc>
              <a:buSzPct val="25000"/>
              <a:buFont typeface="StarSymbol"/>
              <a:buChar char=""/>
            </a:pPr>
            <a:r>
              <a:rPr lang="ru-RU" sz="2400">
                <a:solidFill>
                  <a:srgbClr val="000000"/>
                </a:solidFill>
                <a:latin typeface="Calibri"/>
              </a:rPr>
              <a:t>Третий уровень</a:t>
            </a:r>
            <a:endParaRPr/>
          </a:p>
          <a:p>
            <a:pPr lvl="3">
              <a:lnSpc>
                <a:spcPct val="100000"/>
              </a:lnSpc>
              <a:buSzPct val="25000"/>
              <a:buFont typeface="StarSymbol"/>
              <a:buChar char=""/>
            </a:pPr>
            <a:r>
              <a:rPr lang="ru-RU" sz="2000">
                <a:solidFill>
                  <a:srgbClr val="000000"/>
                </a:solidFill>
                <a:latin typeface="Calibri"/>
              </a:rPr>
              <a:t>Четвертый уровень</a:t>
            </a:r>
            <a:endParaRPr/>
          </a:p>
          <a:p>
            <a:pPr lvl="4">
              <a:lnSpc>
                <a:spcPct val="100000"/>
              </a:lnSpc>
              <a:buSzPct val="25000"/>
              <a:buFont typeface="StarSymbol"/>
              <a:buChar char=""/>
            </a:pPr>
            <a:r>
              <a:rPr lang="ru-RU" sz="2000">
                <a:solidFill>
                  <a:srgbClr val="000000"/>
                </a:solidFill>
                <a:latin typeface="Calibri"/>
              </a:rPr>
              <a:t>Пятый уровень</a:t>
            </a:r>
            <a:endParaRPr/>
          </a:p>
        </p:txBody>
      </p:sp>
      <p:sp>
        <p:nvSpPr>
          <p:cNvPr id="113" name="PlaceHolder 3"/>
          <p:cNvSpPr>
            <a:spLocks noGrp="1"/>
          </p:cNvSpPr>
          <p:nvPr>
            <p:ph type="body"/>
          </p:nvPr>
        </p:nvSpPr>
        <p:spPr>
          <a:xfrm>
            <a:off x="457200" y="1434960"/>
            <a:ext cx="3007800" cy="4690800"/>
          </a:xfrm>
          <a:prstGeom prst="rect">
            <a:avLst/>
          </a:prstGeom>
        </p:spPr>
        <p:txBody>
          <a:bodyPr anchor="ctr"/>
          <a:p>
            <a:pPr>
              <a:buSzPct val="25000"/>
              <a:buFont typeface="StarSymbol"/>
              <a:buChar char=""/>
            </a:pPr>
            <a:r>
              <a:rPr lang="ru-RU" sz="1400">
                <a:solidFill>
                  <a:srgbClr val="8b8b8b"/>
                </a:solidFill>
                <a:latin typeface="Calibri"/>
              </a:rPr>
              <a:t>Для правки структуры щелкните мышью</a:t>
            </a:r>
            <a:endParaRPr/>
          </a:p>
          <a:p>
            <a:pPr lvl="1">
              <a:buSzPct val="25000"/>
              <a:buFont typeface="StarSymbol"/>
              <a:buChar char=""/>
            </a:pPr>
            <a:r>
              <a:rPr lang="ru-RU" sz="1400">
                <a:solidFill>
                  <a:srgbClr val="8b8b8b"/>
                </a:solidFill>
                <a:latin typeface="Calibri"/>
              </a:rPr>
              <a:t>Второй уровень структуры</a:t>
            </a:r>
            <a:endParaRPr/>
          </a:p>
          <a:p>
            <a:pPr lvl="2">
              <a:buSzPct val="25000"/>
              <a:buFont typeface="StarSymbol"/>
              <a:buChar char=""/>
            </a:pPr>
            <a:r>
              <a:rPr lang="ru-RU" sz="1400">
                <a:solidFill>
                  <a:srgbClr val="8b8b8b"/>
                </a:solidFill>
                <a:latin typeface="Calibri"/>
              </a:rPr>
              <a:t>Третий уровень структуры</a:t>
            </a:r>
            <a:endParaRPr/>
          </a:p>
          <a:p>
            <a:pPr lvl="3">
              <a:buSzPct val="25000"/>
              <a:buFont typeface="StarSymbol"/>
              <a:buChar char=""/>
            </a:pPr>
            <a:r>
              <a:rPr lang="ru-RU" sz="1400">
                <a:solidFill>
                  <a:srgbClr val="8b8b8b"/>
                </a:solidFill>
                <a:latin typeface="Calibri"/>
              </a:rPr>
              <a:t>Четвёртый уровень структуры</a:t>
            </a:r>
            <a:endParaRPr/>
          </a:p>
          <a:p>
            <a:pPr lvl="4">
              <a:buSzPct val="25000"/>
              <a:buFont typeface="StarSymbol"/>
              <a:buChar char=""/>
            </a:pPr>
            <a:r>
              <a:rPr lang="ru-RU" sz="1400">
                <a:solidFill>
                  <a:srgbClr val="8b8b8b"/>
                </a:solidFill>
                <a:latin typeface="Calibri"/>
              </a:rPr>
              <a:t>Пятый уровень структуры</a:t>
            </a:r>
            <a:endParaRPr/>
          </a:p>
          <a:p>
            <a:pPr lvl="5">
              <a:buSzPct val="25000"/>
              <a:buFont typeface="StarSymbol"/>
              <a:buChar char=""/>
            </a:pPr>
            <a:r>
              <a:rPr lang="ru-RU" sz="1400">
                <a:solidFill>
                  <a:srgbClr val="8b8b8b"/>
                </a:solidFill>
                <a:latin typeface="Calibri"/>
              </a:rPr>
              <a:t>Шестой уровень структуры</a:t>
            </a:r>
            <a:endParaRPr/>
          </a:p>
          <a:p>
            <a:pPr>
              <a:lnSpc>
                <a:spcPct val="100000"/>
              </a:lnSpc>
            </a:pPr>
            <a:r>
              <a:rPr lang="ru-RU" sz="1400">
                <a:solidFill>
                  <a:srgbClr val="8b8b8b"/>
                </a:solidFill>
                <a:latin typeface="Calibri"/>
              </a:rPr>
              <a:t>Седьмой уровень структурыОбразец текста</a:t>
            </a:r>
            <a:endParaRPr/>
          </a:p>
        </p:txBody>
      </p:sp>
      <p:sp>
        <p:nvSpPr>
          <p:cNvPr id="114" name="PlaceHolder 4"/>
          <p:cNvSpPr>
            <a:spLocks noGrp="1"/>
          </p:cNvSpPr>
          <p:nvPr>
            <p:ph type="dt"/>
          </p:nvPr>
        </p:nvSpPr>
        <p:spPr>
          <a:xfrm>
            <a:off x="457200" y="6356520"/>
            <a:ext cx="2133360" cy="364680"/>
          </a:xfrm>
          <a:prstGeom prst="rect">
            <a:avLst/>
          </a:prstGeom>
        </p:spPr>
        <p:txBody>
          <a:bodyPr anchor="ctr"/>
          <a:p>
            <a:pPr>
              <a:lnSpc>
                <a:spcPct val="100000"/>
              </a:lnSpc>
            </a:pPr>
            <a:r>
              <a:rPr lang="ru-RU" sz="1400">
                <a:solidFill>
                  <a:srgbClr val="8b8b8b"/>
                </a:solidFill>
                <a:latin typeface="Calibri"/>
              </a:rPr>
              <a:t>2.12.13</a:t>
            </a:r>
            <a:endParaRPr/>
          </a:p>
        </p:txBody>
      </p:sp>
      <p:sp>
        <p:nvSpPr>
          <p:cNvPr id="115" name="PlaceHolder 5"/>
          <p:cNvSpPr>
            <a:spLocks noGrp="1"/>
          </p:cNvSpPr>
          <p:nvPr>
            <p:ph type="ftr"/>
          </p:nvPr>
        </p:nvSpPr>
        <p:spPr>
          <a:xfrm>
            <a:off x="3124080" y="6356520"/>
            <a:ext cx="2895120" cy="364680"/>
          </a:xfrm>
          <a:prstGeom prst="rect">
            <a:avLst/>
          </a:prstGeom>
        </p:spPr>
        <p:txBody>
          <a:bodyPr anchor="ctr"/>
          <a:p>
            <a:endParaRPr/>
          </a:p>
        </p:txBody>
      </p:sp>
      <p:sp>
        <p:nvSpPr>
          <p:cNvPr id="116" name="PlaceHolder 6"/>
          <p:cNvSpPr>
            <a:spLocks noGrp="1"/>
          </p:cNvSpPr>
          <p:nvPr>
            <p:ph type="sldNum"/>
          </p:nvPr>
        </p:nvSpPr>
        <p:spPr>
          <a:xfrm>
            <a:off x="6553080" y="6356520"/>
            <a:ext cx="2133360" cy="364680"/>
          </a:xfrm>
          <a:prstGeom prst="rect">
            <a:avLst/>
          </a:prstGeom>
        </p:spPr>
        <p:txBody>
          <a:bodyPr anchor="ctr"/>
          <a:p>
            <a:pPr algn="r">
              <a:lnSpc>
                <a:spcPct val="100000"/>
              </a:lnSpc>
            </a:pPr>
            <a:fld id="{8A7CD4BD-982A-4455-AB24-4FAB2F2CF7FC}" type="slidenum">
              <a:rPr lang="ru-RU" sz="1200">
                <a:solidFill>
                  <a:srgbClr val="8b8b8b"/>
                </a:solidFill>
                <a:latin typeface="Calibri"/>
              </a:rPr>
              <a:t>&lt;номер&gt;</a:t>
            </a:fld>
            <a:endParaRPr/>
          </a:p>
        </p:txBody>
      </p:sp>
    </p:spTree>
  </p:cSld>
  <p:clrMap accent1="accent1" accent2="accent2" accent3="accent3" accent4="accent4" accent5="accent5" accent6="accent6" bg1="lt1" bg2="lt2" folHlink="folHlink" hlink="hlink" tx1="dk1" tx2="dk2"/>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5.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3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7.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37.xml"/>
</Relationships>
</file>

<file path=ppt/slides/_rels/slide8.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49" name="TextShape 1"/>
          <p:cNvSpPr txBox="1"/>
          <p:nvPr/>
        </p:nvSpPr>
        <p:spPr>
          <a:xfrm>
            <a:off x="899640" y="980640"/>
            <a:ext cx="7543440" cy="2152440"/>
          </a:xfrm>
          <a:prstGeom prst="rect">
            <a:avLst/>
          </a:prstGeom>
        </p:spPr>
        <p:txBody>
          <a:bodyPr anchor="ctr"/>
          <a:p>
            <a:pPr algn="ctr">
              <a:lnSpc>
                <a:spcPct val="100000"/>
              </a:lnSpc>
            </a:pPr>
            <a:r>
              <a:rPr lang="ru-RU" sz="4400">
                <a:solidFill>
                  <a:srgbClr val="000000"/>
                </a:solidFill>
                <a:latin typeface="Calibri"/>
              </a:rPr>
              <a:t>НЛБ техникалары арқылы табысқа жету</a:t>
            </a:r>
            <a:endParaRPr/>
          </a:p>
        </p:txBody>
      </p:sp>
      <p:sp>
        <p:nvSpPr>
          <p:cNvPr id="150" name="TextShape 2"/>
          <p:cNvSpPr txBox="1"/>
          <p:nvPr/>
        </p:nvSpPr>
        <p:spPr>
          <a:xfrm>
            <a:off x="4716000" y="3717000"/>
            <a:ext cx="3291480" cy="2053440"/>
          </a:xfrm>
          <a:prstGeom prst="rect">
            <a:avLst/>
          </a:prstGeom>
        </p:spPr>
        <p:txBody>
          <a:bodyPr/>
          <a:p>
            <a:pPr algn="ctr">
              <a:lnSpc>
                <a:spcPct val="100000"/>
              </a:lnSpc>
            </a:pPr>
            <a:r>
              <a:rPr b="1" i="1" lang="ru-RU" sz="1600">
                <a:solidFill>
                  <a:srgbClr val="c00000"/>
                </a:solidFill>
                <a:latin typeface="Calibri"/>
              </a:rPr>
              <a:t>Алимбаева Айғаным Рахметуллақызы</a:t>
            </a:r>
            <a:endParaRPr/>
          </a:p>
          <a:p>
            <a:pPr algn="ctr">
              <a:lnSpc>
                <a:spcPct val="100000"/>
              </a:lnSpc>
            </a:pPr>
            <a:r>
              <a:rPr i="1" lang="ru-RU" sz="1600">
                <a:solidFill>
                  <a:srgbClr val="c00000"/>
                </a:solidFill>
                <a:latin typeface="Calibri"/>
              </a:rPr>
              <a:t>Әл-Фараби атындағы Қазақ Ұлттық университетiнің психология мамаңдығының 4 курс студенті.</a:t>
            </a:r>
            <a:endParaRPr/>
          </a:p>
          <a:p>
            <a:pPr algn="r">
              <a:lnSpc>
                <a:spcPct val="100000"/>
              </a:lnSpc>
            </a:pPr>
            <a:endParaRPr/>
          </a:p>
        </p:txBody>
      </p:sp>
      <p:pic>
        <p:nvPicPr>
          <p:cNvPr descr="" id="151" name="Рисунок 5"/>
          <p:cNvPicPr/>
          <p:nvPr/>
        </p:nvPicPr>
        <p:blipFill>
          <a:blip r:embed="rId2"/>
          <a:stretch>
            <a:fillRect/>
          </a:stretch>
        </p:blipFill>
        <p:spPr>
          <a:xfrm rot="21319800">
            <a:off x="1011600" y="3052800"/>
            <a:ext cx="3254040" cy="2886840"/>
          </a:xfrm>
          <a:prstGeom prst="rect">
            <a:avLst/>
          </a:prstGeom>
          <a:ln w="190440">
            <a:solidFill>
              <a:srgbClr val="ffffff"/>
            </a:solidFill>
            <a:miter/>
          </a:ln>
        </p:spPr>
      </p:pic>
    </p:spTree>
  </p:cSld>
  <p:transition spd="slow">
    <p:circle/>
  </p:transition>
</p:sld>
</file>

<file path=ppt/slides/slide10.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68" name="TextShape 1"/>
          <p:cNvSpPr txBox="1"/>
          <p:nvPr/>
        </p:nvSpPr>
        <p:spPr>
          <a:xfrm>
            <a:off x="395640" y="1196640"/>
            <a:ext cx="8229240" cy="3096000"/>
          </a:xfrm>
          <a:prstGeom prst="rect">
            <a:avLst/>
          </a:prstGeom>
        </p:spPr>
        <p:txBody>
          <a:bodyPr anchor="ctr"/>
          <a:p>
            <a:pPr algn="ctr">
              <a:lnSpc>
                <a:spcPct val="100000"/>
              </a:lnSpc>
            </a:pPr>
            <a:r>
              <a:rPr lang="ru-RU" sz="4400">
                <a:solidFill>
                  <a:srgbClr val="ff0000"/>
                </a:solidFill>
                <a:latin typeface="Calibri"/>
              </a:rPr>
              <a:t>Көпіршіктер жаттығуы</a:t>
            </a:r>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69" name="TextShape 1"/>
          <p:cNvSpPr txBox="1"/>
          <p:nvPr/>
        </p:nvSpPr>
        <p:spPr>
          <a:xfrm>
            <a:off x="467640" y="692640"/>
            <a:ext cx="8229240" cy="4738320"/>
          </a:xfrm>
          <a:prstGeom prst="rect">
            <a:avLst/>
          </a:prstGeom>
        </p:spPr>
        <p:txBody>
          <a:bodyPr anchor="ctr"/>
          <a:p>
            <a:pPr algn="ctr">
              <a:lnSpc>
                <a:spcPct val="100000"/>
              </a:lnSpc>
            </a:pPr>
            <a:r>
              <a:rPr b="1" lang="ru-RU" sz="4400">
                <a:solidFill>
                  <a:srgbClr val="ff0000"/>
                </a:solidFill>
                <a:latin typeface="Times New Roman"/>
              </a:rPr>
              <a:t>Назарларыңызға рахмет!!!</a:t>
            </a:r>
            <a:r>
              <a:rPr lang="ru-RU" sz="4400">
                <a:solidFill>
                  <a:srgbClr val="ff0000"/>
                </a:solidFill>
                <a:latin typeface="Calibri"/>
              </a:rPr>
              <a:t> </a:t>
            </a:r>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52" name="TextShape 1"/>
          <p:cNvSpPr txBox="1"/>
          <p:nvPr/>
        </p:nvSpPr>
        <p:spPr>
          <a:xfrm>
            <a:off x="827640" y="836640"/>
            <a:ext cx="7200360" cy="5184360"/>
          </a:xfrm>
          <a:prstGeom prst="rect">
            <a:avLst/>
          </a:prstGeom>
        </p:spPr>
        <p:txBody>
          <a:bodyPr/>
          <a:p>
            <a:pPr algn="ctr">
              <a:lnSpc>
                <a:spcPct val="100000"/>
              </a:lnSpc>
              <a:buFont typeface="Arial"/>
              <a:buChar char="•"/>
            </a:pPr>
            <a:r>
              <a:rPr lang="ru-RU" sz="3200">
                <a:solidFill>
                  <a:srgbClr val="c00000"/>
                </a:solidFill>
                <a:latin typeface="Calibri"/>
              </a:rPr>
              <a:t>НЛБ салыстырмалы түрде жаңа сала. НЛБ 1970 жылдардың басында пайда болды. Колифорниядағы Санта–Круз университетіннде лингвистика профессорының ассистенті Джон Гриндер мен сол университтеттің психология мамандығының студенті Ричард Бэндлердің бірлескен еңбектерінің жемісі болды.</a:t>
            </a:r>
            <a:endParaRPr/>
          </a:p>
        </p:txBody>
      </p:sp>
    </p:spTree>
  </p:cSld>
  <p:transition spd="slow">
    <p:circle/>
  </p:transition>
  <p:timing>
    <p:tnLst>
      <p:par>
        <p:cTn dur="indefinite" id="1" nodeType="tmRoot" restart="never">
          <p:childTnLst>
            <p:seq>
              <p:cTn dur="indefinite" id="2" nodeType="mainSeq">
                <p:childTnLst>
                  <p:par>
                    <p:cTn fill="hold" id="3">
                      <p:stCondLst>
                        <p:cond delay="indefinite"/>
                      </p:stCondLst>
                      <p:childTnLst>
                        <p:par>
                          <p:cTn fill="hold" id="4">
                            <p:stCondLst>
                              <p:cond delay="0"/>
                            </p:stCondLst>
                            <p:childTnLst>
                              <p:par>
                                <p:cTn fill="hold" id="5" nodeType="clickEffect" presetClass="entr" presetID="10">
                                  <p:stCondLst>
                                    <p:cond delay="0"/>
                                  </p:stCondLst>
                                  <p:childTnLst>
                                    <p:set>
                                      <p:cBhvr>
                                        <p:cTn dur="1" fill="hold" id="6">
                                          <p:stCondLst>
                                            <p:cond delay="0"/>
                                          </p:stCondLst>
                                        </p:cTn>
                                        <p:tgtEl>
                                          <p:spTgt spid="152">
                                            <p:txEl>
                                              <p:pRg end="279" st="0"/>
                                            </p:txEl>
                                          </p:spTgt>
                                        </p:tgtEl>
                                        <p:attrNameLst>
                                          <p:attrName>style.visibility</p:attrName>
                                        </p:attrNameLst>
                                      </p:cBhvr>
                                      <p:to>
                                        <p:strVal val="visible"/>
                                      </p:to>
                                    </p:set>
                                    <p:animEffect filter="fade" transition="in">
                                      <p:cBhvr additive="repl">
                                        <p:cTn dur="500" fill="freeze" id="7"/>
                                        <p:tgtEl>
                                          <p:spTgt spid="152">
                                            <p:txEl>
                                              <p:pRg end="279"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c3d69b"/>
        </a:solidFill>
      </p:bgPr>
    </p:bg>
    <p:spTree>
      <p:nvGrpSpPr>
        <p:cNvPr id="1" name=""/>
        <p:cNvGrpSpPr/>
        <p:nvPr/>
      </p:nvGrpSpPr>
      <p:grpSpPr>
        <a:xfrm>
          <a:off x="0" y="0"/>
          <a:ext cx="0" cy="0"/>
          <a:chOff x="0" y="0"/>
          <a:chExt cx="0" cy="0"/>
        </a:xfrm>
      </p:grpSpPr>
      <p:sp>
        <p:nvSpPr>
          <p:cNvPr id="153" name="CustomShape 1"/>
          <p:cNvSpPr/>
          <p:nvPr/>
        </p:nvSpPr>
        <p:spPr>
          <a:xfrm>
            <a:off x="2857680" y="0"/>
            <a:ext cx="3428640" cy="3428640"/>
          </a:xfrm>
          <a:prstGeom prst="triangle">
            <a:avLst>
              <a:gd fmla="val 50000" name="adj"/>
            </a:avLst>
          </a:prstGeom>
          <a:solidFill>
            <a:srgbClr val="4f81bd"/>
          </a:solidFill>
        </p:spPr>
        <p:txBody>
          <a:bodyPr anchor="ctr" bIns="83880" lIns="83880" rIns="83880" tIns="83880"/>
          <a:p>
            <a:pPr algn="ctr">
              <a:lnSpc>
                <a:spcPct val="90000"/>
              </a:lnSpc>
            </a:pPr>
            <a:r>
              <a:rPr lang="ru-RU" sz="2200">
                <a:solidFill>
                  <a:srgbClr val="000000"/>
                </a:solidFill>
                <a:latin typeface="Calibri"/>
              </a:rPr>
              <a:t>Нейро</a:t>
            </a:r>
            <a:endParaRPr/>
          </a:p>
        </p:txBody>
      </p:sp>
      <p:sp>
        <p:nvSpPr>
          <p:cNvPr id="154" name="CustomShape 2"/>
          <p:cNvSpPr/>
          <p:nvPr/>
        </p:nvSpPr>
        <p:spPr>
          <a:xfrm>
            <a:off x="1143000" y="3429000"/>
            <a:ext cx="3428640" cy="3428640"/>
          </a:xfrm>
          <a:prstGeom prst="triangle">
            <a:avLst>
              <a:gd fmla="val 50000" name="adj"/>
            </a:avLst>
          </a:prstGeom>
          <a:solidFill>
            <a:srgbClr val="4f81bd"/>
          </a:solidFill>
        </p:spPr>
        <p:txBody>
          <a:bodyPr anchor="ctr" bIns="83880" lIns="83880" rIns="83880" tIns="83880"/>
          <a:p>
            <a:pPr algn="ctr">
              <a:lnSpc>
                <a:spcPct val="90000"/>
              </a:lnSpc>
            </a:pPr>
            <a:r>
              <a:rPr lang="ru-RU" sz="2200">
                <a:solidFill>
                  <a:srgbClr val="000000"/>
                </a:solidFill>
                <a:latin typeface="Calibri"/>
              </a:rPr>
              <a:t>Лингвистика</a:t>
            </a:r>
            <a:endParaRPr/>
          </a:p>
        </p:txBody>
      </p:sp>
      <p:sp>
        <p:nvSpPr>
          <p:cNvPr id="155" name="CustomShape 3"/>
          <p:cNvSpPr/>
          <p:nvPr/>
        </p:nvSpPr>
        <p:spPr>
          <a:xfrm rot="10800000">
            <a:off x="2858040" y="3429000"/>
            <a:ext cx="3428640" cy="3428640"/>
          </a:xfrm>
          <a:prstGeom prst="triangle">
            <a:avLst>
              <a:gd fmla="val 50000" name="adj"/>
            </a:avLst>
          </a:prstGeom>
          <a:solidFill>
            <a:srgbClr val="4f81bd"/>
          </a:solidFill>
        </p:spPr>
        <p:txBody>
          <a:bodyPr anchor="ctr" bIns="83880" lIns="83880" rIns="83880" tIns="83880"/>
          <a:p>
            <a:pPr algn="ctr">
              <a:lnSpc>
                <a:spcPct val="90000"/>
              </a:lnSpc>
            </a:pPr>
            <a:r>
              <a:rPr lang="ru-RU" sz="2200">
                <a:solidFill>
                  <a:srgbClr val="000000"/>
                </a:solidFill>
                <a:latin typeface="Calibri"/>
              </a:rPr>
              <a:t>НЛБ</a:t>
            </a:r>
            <a:endParaRPr/>
          </a:p>
        </p:txBody>
      </p:sp>
      <p:sp>
        <p:nvSpPr>
          <p:cNvPr id="156" name="CustomShape 4"/>
          <p:cNvSpPr/>
          <p:nvPr/>
        </p:nvSpPr>
        <p:spPr>
          <a:xfrm>
            <a:off x="4572000" y="3429000"/>
            <a:ext cx="3428640" cy="3428640"/>
          </a:xfrm>
          <a:prstGeom prst="triangle">
            <a:avLst>
              <a:gd fmla="val 50000" name="adj"/>
            </a:avLst>
          </a:prstGeom>
          <a:solidFill>
            <a:srgbClr val="4f81bd"/>
          </a:solidFill>
        </p:spPr>
        <p:txBody>
          <a:bodyPr anchor="ctr" bIns="83880" lIns="83880" rIns="83880" tIns="83880"/>
          <a:p>
            <a:pPr algn="ctr">
              <a:lnSpc>
                <a:spcPct val="90000"/>
              </a:lnSpc>
            </a:pPr>
            <a:r>
              <a:rPr lang="ru-RU" sz="2200">
                <a:solidFill>
                  <a:srgbClr val="000000"/>
                </a:solidFill>
                <a:latin typeface="Calibri"/>
              </a:rPr>
              <a:t>Бағдарлау</a:t>
            </a:r>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7" name="TextShape 1"/>
          <p:cNvSpPr txBox="1"/>
          <p:nvPr/>
        </p:nvSpPr>
        <p:spPr>
          <a:xfrm>
            <a:off x="457200" y="274680"/>
            <a:ext cx="8229240" cy="1142640"/>
          </a:xfrm>
          <a:prstGeom prst="rect">
            <a:avLst/>
          </a:prstGeom>
        </p:spPr>
        <p:txBody>
          <a:bodyPr anchor="ctr"/>
          <a:p>
            <a:pPr algn="ctr">
              <a:lnSpc>
                <a:spcPct val="100000"/>
              </a:lnSpc>
            </a:pPr>
            <a:r>
              <a:rPr lang="ru-RU" sz="4400">
                <a:solidFill>
                  <a:srgbClr val="00b050"/>
                </a:solidFill>
                <a:latin typeface="Calibri"/>
              </a:rPr>
              <a:t>Бүгінгі мен-кешегі өзім туралы айтқанымның нәтижесі!</a:t>
            </a:r>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8" name="TextShape 1"/>
          <p:cNvSpPr txBox="1"/>
          <p:nvPr/>
        </p:nvSpPr>
        <p:spPr>
          <a:xfrm>
            <a:off x="457200" y="272880"/>
            <a:ext cx="3007800" cy="1161720"/>
          </a:xfrm>
          <a:prstGeom prst="rect">
            <a:avLst/>
          </a:prstGeom>
        </p:spPr>
        <p:txBody>
          <a:bodyPr anchor="b"/>
          <a:p>
            <a:pPr>
              <a:lnSpc>
                <a:spcPct val="100000"/>
              </a:lnSpc>
            </a:pPr>
            <a:r>
              <a:rPr b="1" lang="ru-RU" sz="2000">
                <a:solidFill>
                  <a:srgbClr val="000000"/>
                </a:solidFill>
                <a:latin typeface="Calibri"/>
              </a:rPr>
              <a:t>Еврей анасы-атты техника</a:t>
            </a:r>
            <a:endParaRPr/>
          </a:p>
        </p:txBody>
      </p:sp>
      <p:pic>
        <p:nvPicPr>
          <p:cNvPr descr="" id="159" name="Содержимое 5"/>
          <p:cNvPicPr/>
          <p:nvPr/>
        </p:nvPicPr>
        <p:blipFill>
          <a:blip r:embed="rId1"/>
          <a:stretch>
            <a:fillRect/>
          </a:stretch>
        </p:blipFill>
        <p:spPr>
          <a:xfrm>
            <a:off x="0" y="0"/>
            <a:ext cx="9143640" cy="6857640"/>
          </a:xfrm>
          <a:prstGeom prst="rect">
            <a:avLst/>
          </a:prstGeom>
        </p:spPr>
      </p:pic>
      <p:sp>
        <p:nvSpPr>
          <p:cNvPr id="160" name="TextShape 2"/>
          <p:cNvSpPr txBox="1"/>
          <p:nvPr/>
        </p:nvSpPr>
        <p:spPr>
          <a:xfrm>
            <a:off x="457200" y="188640"/>
            <a:ext cx="3007800" cy="5937120"/>
          </a:xfrm>
          <a:prstGeom prst="rect">
            <a:avLst/>
          </a:prstGeom>
        </p:spPr>
        <p:txBody>
          <a:bodyPr anchor="ctr"/>
          <a:p>
            <a:pPr algn="ctr">
              <a:lnSpc>
                <a:spcPct val="100000"/>
              </a:lnSpc>
            </a:pPr>
            <a:r>
              <a:rPr lang="ru-RU" sz="2000">
                <a:solidFill>
                  <a:srgbClr val="8b8b8b"/>
                </a:solidFill>
                <a:latin typeface="Calibri"/>
              </a:rPr>
              <a:t>Еврей халқы өте ақылды халық. Бұны олар балаларды тәрбиелеуде өте тамаша көрсетеді. Ол сонда қандай техника деген сұрақ туындайды? Еврей анасы баласының әр қадамын мадақтайды. Яғни, балаға өз істерінің дұрыстығына сенім береді.</a:t>
            </a:r>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1" name="TextShape 1"/>
          <p:cNvSpPr txBox="1"/>
          <p:nvPr/>
        </p:nvSpPr>
        <p:spPr>
          <a:xfrm>
            <a:off x="457200" y="274680"/>
            <a:ext cx="8229240" cy="1142640"/>
          </a:xfrm>
          <a:prstGeom prst="rect">
            <a:avLst/>
          </a:prstGeom>
        </p:spPr>
        <p:txBody>
          <a:bodyPr anchor="ctr"/>
          <a:p>
            <a:pPr>
              <a:lnSpc>
                <a:spcPct val="100000"/>
              </a:lnSpc>
              <a:buFont typeface="Arial"/>
              <a:buChar char="•"/>
            </a:pPr>
            <a:r>
              <a:rPr lang="ru-RU" sz="2400">
                <a:solidFill>
                  <a:srgbClr val="00b050"/>
                </a:solidFill>
                <a:latin typeface="Times New Roman"/>
              </a:rPr>
              <a:t>Нлб-ді құрған адамдарда туындаған басты сұрақ, жетістіктерге, табысқа жекен адамдарда қандай ортақ қасиеттер болады ?! </a:t>
            </a:r>
            <a:r>
              <a:rPr lang="ru-RU" sz="2400">
                <a:solidFill>
                  <a:srgbClr val="ffc000"/>
                </a:solidFill>
                <a:latin typeface="Times New Roman"/>
              </a:rPr>
              <a:t>
</a:t>
            </a:r>
            <a:endParaRPr/>
          </a:p>
        </p:txBody>
      </p:sp>
    </p:spTree>
  </p:cSld>
  <p:transition spd="slow">
    <p:circle/>
  </p:transition>
  <p:timing>
    <p:tnLst>
      <p:par>
        <p:cTn dur="indefinite" id="8" nodeType="tmRoot" restart="never">
          <p:childTnLst>
            <p:seq>
              <p:cTn dur="indefinite" id="9" nodeType="mainSeq">
                <p:childTnLst>
                  <p:par>
                    <p:cTn fill="hold" id="10">
                      <p:stCondLst>
                        <p:cond delay="indefinite"/>
                      </p:stCondLst>
                      <p:childTnLst>
                        <p:par>
                          <p:cTn fill="hold" id="11">
                            <p:stCondLst>
                              <p:cond delay="0"/>
                            </p:stCondLst>
                            <p:childTnLst>
                              <p:par>
                                <p:cTn fill="hold" id="12" nodeType="clickEffect" presetClass="entr" presetID="42">
                                  <p:stCondLst>
                                    <p:cond delay="0"/>
                                  </p:stCondLst>
                                  <p:childTnLst>
                                    <p:set>
                                      <p:cBhvr>
                                        <p:cTn dur="1" fill="hold" id="13">
                                          <p:stCondLst>
                                            <p:cond delay="0"/>
                                          </p:stCondLst>
                                        </p:cTn>
                                        <p:tgtEl>
                                          <p:spTgt spid="161"/>
                                        </p:tgtEl>
                                        <p:attrNameLst>
                                          <p:attrName>style.visibility</p:attrName>
                                        </p:attrNameLst>
                                      </p:cBhvr>
                                      <p:to>
                                        <p:strVal val="visible"/>
                                      </p:to>
                                    </p:set>
                                    <p:animEffect filter="fade" transition="in">
                                      <p:cBhvr additive="repl">
                                        <p:cTn dur="1000" fill="freeze" id="14"/>
                                        <p:tgtEl>
                                          <p:spTgt spid="161"/>
                                        </p:tgtEl>
                                      </p:cBhvr>
                                    </p:animEffect>
                                    <p:anim calcmode="lin" valueType="num">
                                      <p:cBhvr additive="repl">
                                        <p:cTn dur="1000" fill="hold" id="15"/>
                                        <p:tgtEl>
                                          <p:spTgt spid="161"/>
                                        </p:tgtEl>
                                        <p:attrNameLst>
                                          <p:attrName>ppt_x</p:attrName>
                                        </p:attrNameLst>
                                      </p:cBhvr>
                                      <p:tavLst>
                                        <p:tav tm="0">
                                          <p:val>
                                            <p:strVal val="#ppt_x"/>
                                          </p:val>
                                        </p:tav>
                                        <p:tav tm="100000">
                                          <p:val>
                                            <p:strVal val="#ppt_x"/>
                                          </p:val>
                                        </p:tav>
                                      </p:tavLst>
                                    </p:anim>
                                    <p:anim calcmode="lin" valueType="num">
                                      <p:cBhvr additive="repl">
                                        <p:cTn dur="1000" fill="hold" id="16"/>
                                        <p:tgtEl>
                                          <p:spTgt spid="16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162" name="Объект 3"/>
          <p:cNvPicPr/>
          <p:nvPr/>
        </p:nvPicPr>
        <p:blipFill>
          <a:blip r:embed="rId1"/>
          <a:stretch>
            <a:fillRect/>
          </a:stretch>
        </p:blipFill>
        <p:spPr>
          <a:xfrm>
            <a:off x="0" y="0"/>
            <a:ext cx="5291640" cy="6857640"/>
          </a:xfrm>
          <a:prstGeom prst="rect">
            <a:avLst/>
          </a:prstGeom>
        </p:spPr>
      </p:pic>
      <p:sp>
        <p:nvSpPr>
          <p:cNvPr id="163" name="TextShape 1"/>
          <p:cNvSpPr txBox="1"/>
          <p:nvPr/>
        </p:nvSpPr>
        <p:spPr>
          <a:xfrm>
            <a:off x="5291640" y="260640"/>
            <a:ext cx="3852360" cy="6597000"/>
          </a:xfrm>
          <a:prstGeom prst="rect">
            <a:avLst/>
          </a:prstGeom>
        </p:spPr>
        <p:txBody>
          <a:bodyPr anchor="ctr"/>
          <a:p>
            <a:pPr>
              <a:lnSpc>
                <a:spcPct val="100000"/>
              </a:lnSpc>
              <a:buFont typeface="Calibri"/>
              <a:buAutoNum type="arabicPeriod"/>
            </a:pPr>
            <a:r>
              <a:rPr lang="ru-RU">
                <a:solidFill>
                  <a:srgbClr val="000000"/>
                </a:solidFill>
                <a:latin typeface="Calibri"/>
              </a:rPr>
              <a:t>Уақытты бос өткізбеу;</a:t>
            </a:r>
            <a:endParaRPr/>
          </a:p>
          <a:p>
            <a:pPr>
              <a:lnSpc>
                <a:spcPct val="100000"/>
              </a:lnSpc>
              <a:buFont typeface="Calibri"/>
              <a:buAutoNum type="arabicPeriod"/>
            </a:pPr>
            <a:r>
              <a:rPr lang="ru-RU">
                <a:solidFill>
                  <a:srgbClr val="000000"/>
                </a:solidFill>
                <a:latin typeface="Calibri"/>
              </a:rPr>
              <a:t>Кателизаторларды жие айту керек; </a:t>
            </a:r>
            <a:endParaRPr/>
          </a:p>
          <a:p>
            <a:pPr>
              <a:lnSpc>
                <a:spcPct val="100000"/>
              </a:lnSpc>
              <a:buFont typeface="Calibri"/>
              <a:buAutoNum type="arabicPeriod"/>
            </a:pPr>
            <a:r>
              <a:rPr lang="ru-RU">
                <a:solidFill>
                  <a:srgbClr val="000000"/>
                </a:solidFill>
                <a:latin typeface="Calibri"/>
              </a:rPr>
              <a:t>Армандарды мақсатқа айналдыра білу керек;</a:t>
            </a:r>
            <a:endParaRPr/>
          </a:p>
          <a:p>
            <a:pPr>
              <a:lnSpc>
                <a:spcPct val="100000"/>
              </a:lnSpc>
              <a:buFont typeface="Calibri"/>
              <a:buAutoNum type="arabicPeriod"/>
            </a:pPr>
            <a:r>
              <a:rPr lang="ru-RU">
                <a:solidFill>
                  <a:srgbClr val="000000"/>
                </a:solidFill>
                <a:latin typeface="Calibri"/>
              </a:rPr>
              <a:t>Дұрыс мақсат қою;</a:t>
            </a:r>
            <a:endParaRPr/>
          </a:p>
          <a:p>
            <a:pPr>
              <a:lnSpc>
                <a:spcPct val="100000"/>
              </a:lnSpc>
              <a:buFont typeface="Calibri"/>
              <a:buAutoNum type="arabicPeriod"/>
            </a:pPr>
            <a:r>
              <a:rPr lang="ru-RU">
                <a:solidFill>
                  <a:srgbClr val="000000"/>
                </a:solidFill>
                <a:latin typeface="Calibri"/>
              </a:rPr>
              <a:t>Қойған  мақсаттарды жоспарлау;</a:t>
            </a:r>
            <a:endParaRPr/>
          </a:p>
          <a:p>
            <a:pPr>
              <a:lnSpc>
                <a:spcPct val="100000"/>
              </a:lnSpc>
              <a:buFont typeface="Calibri"/>
              <a:buAutoNum type="arabicPeriod"/>
            </a:pPr>
            <a:r>
              <a:rPr lang="ru-RU">
                <a:solidFill>
                  <a:srgbClr val="000000"/>
                </a:solidFill>
                <a:latin typeface="Calibri"/>
              </a:rPr>
              <a:t>Жоспарды жазбаша жазу.</a:t>
            </a:r>
            <a:endParaRPr/>
          </a:p>
        </p:txBody>
      </p:sp>
    </p:spTree>
  </p:cSld>
  <p:transition spd="slow">
    <p:circle/>
  </p:transition>
  <p:timing>
    <p:tnLst>
      <p:par>
        <p:cTn dur="indefinite" id="17" nodeType="tmRoot" restart="never">
          <p:childTnLst>
            <p:seq>
              <p:cTn dur="indefinite" id="18" nodeType="mainSeq">
                <p:childTnLst>
                  <p:par>
                    <p:cTn fill="hold" id="19">
                      <p:stCondLst>
                        <p:cond delay="indefinite"/>
                      </p:stCondLst>
                      <p:childTnLst>
                        <p:par>
                          <p:cTn fill="hold" id="20">
                            <p:stCondLst>
                              <p:cond delay="0"/>
                            </p:stCondLst>
                            <p:childTnLst>
                              <p:par>
                                <p:cTn fill="hold" id="21" nodeType="clickEffect" presetClass="entr" presetID="53" presetSubtype="16">
                                  <p:stCondLst>
                                    <p:cond delay="0"/>
                                  </p:stCondLst>
                                  <p:childTnLst>
                                    <p:set>
                                      <p:cBhvr>
                                        <p:cTn dur="1" fill="hold" id="22">
                                          <p:stCondLst>
                                            <p:cond delay="0"/>
                                          </p:stCondLst>
                                        </p:cTn>
                                        <p:tgtEl>
                                          <p:spTgt spid="162"/>
                                        </p:tgtEl>
                                        <p:attrNameLst>
                                          <p:attrName>style.visibility</p:attrName>
                                        </p:attrNameLst>
                                      </p:cBhvr>
                                      <p:to>
                                        <p:strVal val="visible"/>
                                      </p:to>
                                    </p:set>
                                    <p:anim calcmode="lin" valueType="num">
                                      <p:cBhvr additive="repl">
                                        <p:cTn dur="500" fill="hold" id="23"/>
                                        <p:tgtEl>
                                          <p:spTgt spid="162"/>
                                        </p:tgtEl>
                                        <p:attrNameLst>
                                          <p:attrName/>
                                        </p:attrNameLst>
                                      </p:cBhvr>
                                      <p:tavLst>
                                        <p:tav tm="0">
                                          <p:val/>
                                        </p:tav>
                                        <p:tav tm="100000">
                                          <p:val>
                                            <p:strVal val="#ppt_w"/>
                                          </p:val>
                                        </p:tav>
                                      </p:tavLst>
                                    </p:anim>
                                    <p:anim calcmode="lin" valueType="num">
                                      <p:cBhvr additive="repl">
                                        <p:cTn dur="500" fill="hold" id="24"/>
                                        <p:tgtEl>
                                          <p:spTgt spid="162"/>
                                        </p:tgtEl>
                                        <p:attrNameLst>
                                          <p:attrName/>
                                        </p:attrNameLst>
                                      </p:cBhvr>
                                      <p:tavLst>
                                        <p:tav tm="0">
                                          <p:val/>
                                        </p:tav>
                                        <p:tav tm="100000">
                                          <p:val>
                                            <p:strVal val="#ppt_h"/>
                                          </p:val>
                                        </p:tav>
                                      </p:tavLst>
                                    </p:anim>
                                    <p:animEffect filter="fade" transition="in">
                                      <p:cBhvr additive="repl">
                                        <p:cTn dur="500" fill="freeze" id="25"/>
                                        <p:tgtEl>
                                          <p:spTgt spid="16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4" name="TextShape 1"/>
          <p:cNvSpPr txBox="1"/>
          <p:nvPr/>
        </p:nvSpPr>
        <p:spPr>
          <a:xfrm>
            <a:off x="457200" y="332640"/>
            <a:ext cx="8229240" cy="5793120"/>
          </a:xfrm>
          <a:prstGeom prst="rect">
            <a:avLst/>
          </a:prstGeom>
        </p:spPr>
        <p:txBody>
          <a:bodyPr/>
          <a:p>
            <a:pPr algn="ctr">
              <a:lnSpc>
                <a:spcPct val="100000"/>
              </a:lnSpc>
            </a:pPr>
            <a:r>
              <a:rPr i="1" lang="ru-RU" sz="2400">
                <a:solidFill>
                  <a:srgbClr val="ff0000"/>
                </a:solidFill>
                <a:latin typeface="Calibri"/>
              </a:rPr>
              <a:t>Табысқа жету ережесі оңай! </a:t>
            </a:r>
            <a:endParaRPr/>
          </a:p>
          <a:p>
            <a:pPr algn="ctr">
              <a:lnSpc>
                <a:spcPct val="100000"/>
              </a:lnSpc>
            </a:pPr>
            <a:r>
              <a:rPr i="1" lang="ru-RU" sz="2400">
                <a:solidFill>
                  <a:srgbClr val="ff0000"/>
                </a:solidFill>
                <a:latin typeface="Calibri"/>
              </a:rPr>
              <a:t>Өз мүмкіндіктерінізге сену қажет. </a:t>
            </a:r>
            <a:endParaRPr/>
          </a:p>
        </p:txBody>
      </p:sp>
      <p:pic>
        <p:nvPicPr>
          <p:cNvPr descr="" id="165" name="Рисунок 3"/>
          <p:cNvPicPr/>
          <p:nvPr/>
        </p:nvPicPr>
        <p:blipFill>
          <a:blip r:embed="rId1"/>
          <a:stretch>
            <a:fillRect/>
          </a:stretch>
        </p:blipFill>
        <p:spPr>
          <a:xfrm>
            <a:off x="1331640" y="2205000"/>
            <a:ext cx="6264360" cy="4061520"/>
          </a:xfrm>
          <a:prstGeom prst="rect">
            <a:avLst/>
          </a:prstGeom>
        </p:spPr>
      </p:pic>
    </p:spTree>
  </p:cSld>
  <p:transition spd="slow">
    <p:circle/>
  </p:transition>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6" name="TextShape 1"/>
          <p:cNvSpPr txBox="1"/>
          <p:nvPr/>
        </p:nvSpPr>
        <p:spPr>
          <a:xfrm>
            <a:off x="395640" y="548640"/>
            <a:ext cx="8183520" cy="863640"/>
          </a:xfrm>
          <a:prstGeom prst="rect">
            <a:avLst/>
          </a:prstGeom>
        </p:spPr>
        <p:txBody>
          <a:bodyPr anchor="ctr"/>
          <a:p>
            <a:pPr algn="ctr">
              <a:lnSpc>
                <a:spcPct val="100000"/>
              </a:lnSpc>
            </a:pPr>
            <a:r>
              <a:rPr lang="ru-RU" sz="4400">
                <a:solidFill>
                  <a:srgbClr val="7030a0"/>
                </a:solidFill>
                <a:latin typeface="Calibri"/>
              </a:rPr>
              <a:t>Кері бағдарлау мысалдары</a:t>
            </a:r>
            <a:endParaRPr/>
          </a:p>
        </p:txBody>
      </p:sp>
      <p:pic>
        <p:nvPicPr>
          <p:cNvPr descr="" id="167" name="Рисунок 3"/>
          <p:cNvPicPr/>
          <p:nvPr/>
        </p:nvPicPr>
        <p:blipFill>
          <a:blip r:embed="rId1"/>
          <a:stretch>
            <a:fillRect/>
          </a:stretch>
        </p:blipFill>
        <p:spPr>
          <a:xfrm>
            <a:off x="467640" y="1412640"/>
            <a:ext cx="8280720" cy="4547520"/>
          </a:xfrm>
          <a:prstGeom prst="rect">
            <a:avLst/>
          </a:prstGeom>
        </p:spPr>
      </p:pic>
    </p:spTree>
  </p:cSld>
  <p:transition spd="slow">
    <p:circle/>
  </p:transition>
  <p:timing>
    <p:tnLst>
      <p:par>
        <p:cTn dur="indefinite" id="26" nodeType="tmRoot" restart="never">
          <p:childTnLst>
            <p:seq>
              <p:cTn dur="indefinite" id="27" nodeType="mainSeq">
                <p:childTnLst>
                  <p:par>
                    <p:cTn fill="hold" id="28">
                      <p:stCondLst>
                        <p:cond delay="indefinite"/>
                      </p:stCondLst>
                      <p:childTnLst>
                        <p:par>
                          <p:cTn fill="hold" id="29">
                            <p:stCondLst>
                              <p:cond delay="0"/>
                            </p:stCondLst>
                            <p:childTnLst>
                              <p:par>
                                <p:cTn fill="hold" id="30" nodeType="clickEffect" presetClass="entr" presetID="22" presetSubtype="4">
                                  <p:stCondLst>
                                    <p:cond delay="0"/>
                                  </p:stCondLst>
                                  <p:childTnLst>
                                    <p:set>
                                      <p:cBhvr>
                                        <p:cTn dur="1" fill="hold" id="31">
                                          <p:stCondLst>
                                            <p:cond delay="0"/>
                                          </p:stCondLst>
                                        </p:cTn>
                                        <p:tgtEl>
                                          <p:spTgt spid="166"/>
                                        </p:tgtEl>
                                        <p:attrNameLst>
                                          <p:attrName>style.visibility</p:attrName>
                                        </p:attrNameLst>
                                      </p:cBhvr>
                                      <p:to>
                                        <p:strVal val="visible"/>
                                      </p:to>
                                    </p:set>
                                    <p:animEffect filter="wipe(down)" transition="out">
                                      <p:cBhvr additive="repl">
                                        <p:cTn dur="500" fill="freeze" id="32"/>
                                        <p:tgtEl>
                                          <p:spTgt spid="166"/>
                                        </p:tgtEl>
                                      </p:cBhvr>
                                    </p:animEffect>
                                  </p:childTnLst>
                                </p:cTn>
                              </p:par>
                            </p:childTnLst>
                          </p:cTn>
                        </p:par>
                      </p:childTnLst>
                    </p:cTn>
                  </p:par>
                  <p:par>
                    <p:cTn fill="hold" id="33">
                      <p:stCondLst>
                        <p:cond delay="indefinite"/>
                      </p:stCondLst>
                      <p:childTnLst>
                        <p:par>
                          <p:cTn fill="hold" id="34">
                            <p:stCondLst>
                              <p:cond delay="0"/>
                            </p:stCondLst>
                            <p:childTnLst>
                              <p:par>
                                <p:cTn fill="hold" id="35" nodeType="clickEffect" presetClass="entr" presetID="42">
                                  <p:stCondLst>
                                    <p:cond delay="0"/>
                                  </p:stCondLst>
                                  <p:childTnLst>
                                    <p:set>
                                      <p:cBhvr>
                                        <p:cTn dur="1" fill="hold" id="36">
                                          <p:stCondLst>
                                            <p:cond delay="0"/>
                                          </p:stCondLst>
                                        </p:cTn>
                                        <p:tgtEl>
                                          <p:spTgt spid="167"/>
                                        </p:tgtEl>
                                        <p:attrNameLst>
                                          <p:attrName>style.visibility</p:attrName>
                                        </p:attrNameLst>
                                      </p:cBhvr>
                                      <p:to>
                                        <p:strVal val="visible"/>
                                      </p:to>
                                    </p:set>
                                    <p:animEffect filter="fade" transition="in">
                                      <p:cBhvr additive="repl">
                                        <p:cTn dur="1000" fill="freeze" id="37"/>
                                        <p:tgtEl>
                                          <p:spTgt spid="167"/>
                                        </p:tgtEl>
                                      </p:cBhvr>
                                    </p:animEffect>
                                    <p:anim calcmode="lin" valueType="num">
                                      <p:cBhvr additive="repl">
                                        <p:cTn dur="1000" fill="hold" id="38"/>
                                        <p:tgtEl>
                                          <p:spTgt spid="167"/>
                                        </p:tgtEl>
                                        <p:attrNameLst>
                                          <p:attrName>ppt_x</p:attrName>
                                        </p:attrNameLst>
                                      </p:cBhvr>
                                      <p:tavLst>
                                        <p:tav tm="0">
                                          <p:val>
                                            <p:strVal val="#ppt_x"/>
                                          </p:val>
                                        </p:tav>
                                        <p:tav tm="100000">
                                          <p:val>
                                            <p:strVal val="#ppt_x"/>
                                          </p:val>
                                        </p:tav>
                                      </p:tavLst>
                                    </p:anim>
                                    <p:anim calcmode="lin" valueType="num">
                                      <p:cBhvr additive="repl">
                                        <p:cTn dur="1000" fill="hold" id="39"/>
                                        <p:tgtEl>
                                          <p:spTgt spid="16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